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2" r:id="rId2"/>
    <p:sldId id="463" r:id="rId3"/>
    <p:sldId id="479" r:id="rId4"/>
    <p:sldId id="487" r:id="rId5"/>
    <p:sldId id="464" r:id="rId6"/>
    <p:sldId id="489" r:id="rId7"/>
    <p:sldId id="412" r:id="rId8"/>
    <p:sldId id="490" r:id="rId9"/>
    <p:sldId id="420" r:id="rId10"/>
    <p:sldId id="413" r:id="rId11"/>
    <p:sldId id="414" r:id="rId12"/>
    <p:sldId id="466" r:id="rId13"/>
    <p:sldId id="491" r:id="rId14"/>
    <p:sldId id="483" r:id="rId15"/>
    <p:sldId id="419" r:id="rId16"/>
    <p:sldId id="493" r:id="rId17"/>
    <p:sldId id="494" r:id="rId18"/>
    <p:sldId id="495" r:id="rId19"/>
    <p:sldId id="496" r:id="rId20"/>
    <p:sldId id="497" r:id="rId21"/>
    <p:sldId id="498" r:id="rId22"/>
    <p:sldId id="486" r:id="rId23"/>
    <p:sldId id="399" r:id="rId24"/>
    <p:sldId id="409" r:id="rId25"/>
    <p:sldId id="484" r:id="rId26"/>
    <p:sldId id="4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SQL%20Script%20Basic.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github.com/soyuztechnologies/Corporate_Full_Stack_Training/blob/master/Day%2012/SQL%20Script%20Advanc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 xmlns:a16="http://schemas.microsoft.com/office/drawing/2014/main"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 xmlns:a16="http://schemas.microsoft.com/office/drawing/2014/main"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schemaname</a:t>
            </a:r>
          </a:p>
          <a:p>
            <a:r>
              <a:rPr lang="en-US" sz="1600" dirty="0"/>
              <a:t>AS BEGIN</a:t>
            </a:r>
          </a:p>
          <a:p>
            <a:endParaRPr lang="en-US" sz="1600" dirty="0"/>
          </a:p>
          <a:p>
            <a:r>
              <a:rPr lang="en-US" sz="1600" dirty="0"/>
              <a:t>END;</a:t>
            </a:r>
          </a:p>
        </p:txBody>
      </p:sp>
      <p:grpSp>
        <p:nvGrpSpPr>
          <p:cNvPr id="81" name="Group 80">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2703"/>
          <a:stretch/>
        </p:blipFill>
        <p:spPr bwMode="auto">
          <a:xfrm>
            <a:off x="7020189" y="2265064"/>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261764" y="80972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smtClean="0"/>
              <a:t>Exercise </a:t>
            </a:r>
            <a:r>
              <a:rPr lang="en-US" sz="2000" dirty="0" smtClean="0"/>
              <a:t>Code link</a:t>
            </a:r>
            <a:endParaRPr lang="en-US" sz="2000" dirty="0" smtClean="0"/>
          </a:p>
          <a:p>
            <a:r>
              <a:rPr lang="en-US" sz="2000" dirty="0" smtClean="0">
                <a:hlinkClick r:id="rId5"/>
              </a:rPr>
              <a:t>SQL Script Basic’s</a:t>
            </a:r>
            <a:endParaRPr lang="en-US" sz="2000" dirty="0"/>
          </a:p>
        </p:txBody>
      </p:sp>
      <p:cxnSp>
        <p:nvCxnSpPr>
          <p:cNvPr id="10" name="Straight Connector 9">
            <a:extLst>
              <a:ext uri="{FF2B5EF4-FFF2-40B4-BE49-F238E27FC236}">
                <a16:creationId xmlns:a16="http://schemas.microsoft.com/office/drawing/2014/main" xmlns=""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xmlns=""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3"/>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856771"/>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a:t>
            </a:r>
            <a:r>
              <a:rPr lang="en-US" dirty="0" smtClean="0"/>
              <a:t>Proxy</a:t>
            </a:r>
          </a:p>
          <a:p>
            <a:pPr marL="285750" lvl="0" indent="-285750">
              <a:buFont typeface="Arial" panose="020B0604020202020204" pitchFamily="34" charset="0"/>
              <a:buChar char="•"/>
            </a:pPr>
            <a:r>
              <a:rPr lang="en-US" dirty="0"/>
              <a:t>SQL Script</a:t>
            </a:r>
          </a:p>
          <a:p>
            <a:pPr marL="895243" lvl="1" indent="-285750">
              <a:buFont typeface="Wingdings" panose="05000000000000000000" pitchFamily="2" charset="2"/>
              <a:buChar char="Ø"/>
            </a:pPr>
            <a:r>
              <a:rPr lang="en-US" dirty="0"/>
              <a:t>Declarative Logic</a:t>
            </a:r>
          </a:p>
          <a:p>
            <a:pPr marL="895243" lvl="1" indent="-285750">
              <a:buFont typeface="Wingdings" panose="05000000000000000000" pitchFamily="2" charset="2"/>
              <a:buChar char="Ø"/>
            </a:pPr>
            <a:r>
              <a:rPr lang="en-US" dirty="0"/>
              <a:t>Imperative Logic</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895243" lvl="1" indent="-285750">
              <a:buFont typeface="Wingdings" panose="05000000000000000000" pitchFamily="2" charset="2"/>
              <a:buChar char="Ø"/>
            </a:pPr>
            <a:r>
              <a:rPr lang="en-US" dirty="0"/>
              <a:t>Anonymous Block</a:t>
            </a:r>
          </a:p>
          <a:p>
            <a:pPr marL="895243" lvl="1" indent="-285750">
              <a:buFont typeface="Wingdings" panose="05000000000000000000" pitchFamily="2" charset="2"/>
              <a:buChar char="Ø"/>
            </a:pPr>
            <a:r>
              <a:rPr lang="en-US" dirty="0"/>
              <a:t>Stored Procedure</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p>
          <a:p>
            <a:pPr lvl="0"/>
            <a:endParaRPr lang="en-US" dirty="0"/>
          </a:p>
          <a:p>
            <a:r>
              <a:rPr lang="en-US" dirty="0"/>
              <a:t>--Break-</a:t>
            </a:r>
            <a:r>
              <a:rPr lang="en-US" dirty="0" smtClean="0"/>
              <a:t>-</a:t>
            </a:r>
            <a:endParaRPr lang="en-US" dirty="0"/>
          </a:p>
          <a:p>
            <a:pPr marL="609493" lvl="1"/>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61764" y="818846"/>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3"/>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73217"/>
            <a:ext cx="6096000" cy="3970318"/>
          </a:xfrm>
          <a:prstGeom prst="rect">
            <a:avLst/>
          </a:prstGeom>
        </p:spPr>
        <p:txBody>
          <a:bodyPr>
            <a:spAutoFit/>
          </a:bodyPr>
          <a:lstStyle/>
          <a:p>
            <a:pPr marL="285750" lvl="0" indent="-285750">
              <a:buFont typeface="Arial" panose="020B0604020202020204" pitchFamily="34" charset="0"/>
              <a:buChar char="•"/>
            </a:pPr>
            <a:r>
              <a:rPr lang="en-US" dirty="0"/>
              <a:t>Describing Data Objects in SQL Script ( Variables )</a:t>
            </a:r>
          </a:p>
          <a:p>
            <a:pPr marL="895243" lvl="1" indent="-285750">
              <a:buFont typeface="Wingdings" panose="05000000000000000000" pitchFamily="2" charset="2"/>
              <a:buChar char="Ø"/>
            </a:pPr>
            <a:r>
              <a:rPr lang="en-US" dirty="0"/>
              <a:t>Scalar </a:t>
            </a:r>
          </a:p>
          <a:p>
            <a:pPr marL="895243" lvl="1" indent="-285750">
              <a:buFont typeface="Wingdings" panose="05000000000000000000" pitchFamily="2" charset="2"/>
              <a:buChar char="Ø"/>
            </a:pPr>
            <a:r>
              <a:rPr lang="en-US" dirty="0"/>
              <a:t>Array</a:t>
            </a:r>
          </a:p>
          <a:p>
            <a:pPr marL="895243" lvl="1" indent="-285750">
              <a:buFont typeface="Wingdings" panose="05000000000000000000" pitchFamily="2" charset="2"/>
              <a:buChar char="Ø"/>
            </a:pPr>
            <a:r>
              <a:rPr lang="en-US" dirty="0"/>
              <a:t>Tables</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895243" lvl="1" indent="-285750">
              <a:buFont typeface="Wingdings" panose="05000000000000000000" pitchFamily="2" charset="2"/>
              <a:buChar char="Ø"/>
            </a:pPr>
            <a:r>
              <a:rPr lang="en-US" dirty="0"/>
              <a:t>Implicit</a:t>
            </a:r>
          </a:p>
          <a:p>
            <a:pPr marL="895243" lvl="1" indent="-285750">
              <a:buFont typeface="Wingdings" panose="05000000000000000000" pitchFamily="2" charset="2"/>
              <a:buChar char="Ø"/>
            </a:pPr>
            <a:r>
              <a:rPr lang="en-US" dirty="0"/>
              <a:t>Explicit</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a:t>
            </a:r>
            <a:r>
              <a:rPr lang="en-US" dirty="0" smtClean="0"/>
              <a:t>Database</a:t>
            </a:r>
            <a:endParaRPr lang="en-US" dirty="0"/>
          </a:p>
          <a:p>
            <a:pPr marL="285750" lvl="0" indent="-285750">
              <a:buFont typeface="Arial" panose="020B0604020202020204" pitchFamily="34" charset="0"/>
              <a:buChar char="•"/>
            </a:pPr>
            <a:r>
              <a:rPr lang="en-US" dirty="0"/>
              <a:t>Reuse Function for SQL queries</a:t>
            </a:r>
          </a:p>
        </p:txBody>
      </p:sp>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61764" y="775831"/>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41198"/>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61764" y="77909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7914</TotalTime>
  <Words>3041</Words>
  <Application>Microsoft Office PowerPoint</Application>
  <PresentationFormat>Widescreen</PresentationFormat>
  <Paragraphs>335</Paragraphs>
  <Slides>26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Light</vt:lpstr>
      <vt:lpstr>Candara</vt:lpstr>
      <vt:lpstr>Cooper Black</vt:lpstr>
      <vt:lpstr>Courier New</vt:lpstr>
      <vt:lpstr>Open Sans</vt:lpstr>
      <vt:lpstr>Segoe UI Light</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573</cp:revision>
  <dcterms:created xsi:type="dcterms:W3CDTF">2016-07-10T03:33:26Z</dcterms:created>
  <dcterms:modified xsi:type="dcterms:W3CDTF">2021-05-20T13:02:41Z</dcterms:modified>
</cp:coreProperties>
</file>